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002060"/>
                </a:solidFill>
              </a:rPr>
              <a:t>С</a:t>
            </a:r>
            <a:r>
              <a:rPr lang="ru-RU" sz="2400" b="1" smtClean="0">
                <a:solidFill>
                  <a:srgbClr val="002060"/>
                </a:solidFill>
              </a:rPr>
              <a:t>труктура </a:t>
            </a:r>
            <a:r>
              <a:rPr lang="ru-RU" sz="2400" b="1" dirty="0">
                <a:solidFill>
                  <a:srgbClr val="002060"/>
                </a:solidFill>
              </a:rPr>
              <a:t>технологической карты</a:t>
            </a:r>
            <a:r>
              <a:rPr lang="ru-RU" sz="2400" dirty="0">
                <a:solidFill>
                  <a:srgbClr val="002060"/>
                </a:solidFill>
              </a:rPr>
              <a:t> включает</a:t>
            </a:r>
            <a:r>
              <a:rPr lang="ru-RU" sz="2400" b="1" dirty="0" smtClean="0">
                <a:solidFill>
                  <a:srgbClr val="002060"/>
                </a:solidFill>
              </a:rPr>
              <a:t>: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- предмет;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- класс;</a:t>
            </a:r>
            <a:r>
              <a:rPr lang="ru-RU" sz="2400" dirty="0">
                <a:solidFill>
                  <a:srgbClr val="002060"/>
                </a:solidFill>
              </a:rPr>
              <a:t/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-название </a:t>
            </a:r>
            <a:r>
              <a:rPr lang="ru-RU" sz="2400" dirty="0">
                <a:solidFill>
                  <a:srgbClr val="002060"/>
                </a:solidFill>
              </a:rPr>
              <a:t>темы с указанием часов, отведенных на ее </a:t>
            </a:r>
            <a:r>
              <a:rPr lang="ru-RU" sz="2400" dirty="0" smtClean="0">
                <a:solidFill>
                  <a:srgbClr val="002060"/>
                </a:solidFill>
              </a:rPr>
              <a:t>изучение;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- тип урока;</a:t>
            </a:r>
            <a:r>
              <a:rPr lang="ru-RU" sz="2400" dirty="0">
                <a:solidFill>
                  <a:srgbClr val="002060"/>
                </a:solidFill>
              </a:rPr>
              <a:t/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-цель </a:t>
            </a:r>
            <a:r>
              <a:rPr lang="ru-RU" sz="2400" dirty="0">
                <a:solidFill>
                  <a:srgbClr val="002060"/>
                </a:solidFill>
              </a:rPr>
              <a:t>освоения учебного </a:t>
            </a:r>
            <a:r>
              <a:rPr lang="ru-RU" sz="2400" dirty="0" smtClean="0">
                <a:solidFill>
                  <a:srgbClr val="002060"/>
                </a:solidFill>
              </a:rPr>
              <a:t>содержания, задачи;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- ФОПД;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- методы обучения;</a:t>
            </a:r>
            <a:r>
              <a:rPr lang="ru-RU" sz="2400" dirty="0">
                <a:solidFill>
                  <a:srgbClr val="002060"/>
                </a:solidFill>
              </a:rPr>
              <a:t/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-планируемые </a:t>
            </a:r>
            <a:r>
              <a:rPr lang="ru-RU" sz="2400" dirty="0">
                <a:solidFill>
                  <a:srgbClr val="002060"/>
                </a:solidFill>
              </a:rPr>
              <a:t>результаты (личностные, предметные, </a:t>
            </a:r>
            <a:r>
              <a:rPr lang="ru-RU" sz="2400" dirty="0" err="1" smtClean="0">
                <a:solidFill>
                  <a:srgbClr val="002060"/>
                </a:solidFill>
              </a:rPr>
              <a:t>метапредметные</a:t>
            </a:r>
            <a:r>
              <a:rPr lang="ru-RU" sz="2400" dirty="0" smtClean="0">
                <a:solidFill>
                  <a:srgbClr val="002060"/>
                </a:solidFill>
              </a:rPr>
              <a:t>)</a:t>
            </a:r>
            <a:r>
              <a:rPr lang="ru-RU" sz="2400" dirty="0">
                <a:solidFill>
                  <a:srgbClr val="002060"/>
                </a:solidFill>
              </a:rPr>
              <a:t/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-основные </a:t>
            </a:r>
            <a:r>
              <a:rPr lang="ru-RU" sz="2400" dirty="0">
                <a:solidFill>
                  <a:srgbClr val="002060"/>
                </a:solidFill>
              </a:rPr>
              <a:t>понятия темы</a:t>
            </a:r>
            <a:br>
              <a:rPr lang="ru-RU" sz="2400" dirty="0">
                <a:solidFill>
                  <a:srgbClr val="002060"/>
                </a:solidFill>
              </a:rPr>
            </a:b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53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0</TotalTime>
  <Words>3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Главная</vt:lpstr>
      <vt:lpstr>Структура технологической карты включает: - предмет; - класс; -название темы с указанием часов, отведенных на ее изучение; - тип урока; -цель освоения учебного содержания, задачи; - ФОПД; - методы обучения; -планируемые результаты (личностные, предметные, метапредметные) -основные понятия темы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технологической карты включает: - предмет; - класс; -название темы с указанием часов, отведенных на ее изучение; - тип урока; -цель освоения учебного содержания, задачи; - ФОПД; - методы обучения; -планируемые результаты (личностные, предметные, метапредметные) -основные понятия темы </dc:title>
  <dc:creator>User23</dc:creator>
  <cp:lastModifiedBy>User23</cp:lastModifiedBy>
  <cp:revision>1</cp:revision>
  <dcterms:created xsi:type="dcterms:W3CDTF">2017-04-05T05:29:56Z</dcterms:created>
  <dcterms:modified xsi:type="dcterms:W3CDTF">2017-04-05T05:32:43Z</dcterms:modified>
</cp:coreProperties>
</file>